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F85499-AC79-4C82-9555-2A93E0A0AB8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F8FC3F-D0FF-4483-BFDB-0DF7168BA8FE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B0BE06-01C9-402D-B834-7AD249D70332}" type="slidenum">
              <a:rPr lang="en-US"/>
              <a:pPr/>
              <a:t>2</a:t>
            </a:fld>
            <a:endParaRPr lang="en-US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D0DE62-F9F5-45B5-A5AD-55381B5B56B8}" type="slidenum">
              <a:rPr lang="en-US"/>
              <a:pPr/>
              <a:t>3</a:t>
            </a:fld>
            <a:endParaRPr lang="en-US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4E4305-5704-468B-9EB5-FD4359242C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49ECEC-D216-406E-8FB1-B08F9CEBCF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6DD2CA-8DDC-4CFE-8982-F50DAEF81A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0AE1AF-5FFE-4B0E-8EDD-075D62C2C0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A216DF-6147-4199-A4FB-B8864F8FE2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FF8636-8687-407F-9776-6B7DF0102F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FDFE65-64D4-445D-8C97-82E63E88D2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92077C-76A6-4404-9792-8B8CE2A4C8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BBD125-C6E8-4B86-9D1F-176A2508E4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72355A-DFAE-4F47-8841-C80C4CCC48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A4C49-2066-4BF0-B438-19DB6C77D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8F534AC-026A-400A-BCDA-B03BAE6DC42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5.jpeg"/><Relationship Id="rId3" Type="http://schemas.openxmlformats.org/officeDocument/2006/relationships/notesSlide" Target="../notesSlides/notesSlide1.xml"/><Relationship Id="rId7" Type="http://schemas.openxmlformats.org/officeDocument/2006/relationships/hyperlink" Target="http://upload.wikimedia.org/wikipedia/commons/c/c3/37_Lyndon_Johnson_3x4.jpg" TargetMode="External"/><Relationship Id="rId12" Type="http://schemas.openxmlformats.org/officeDocument/2006/relationships/image" Target="../media/image4.jpeg"/><Relationship Id="rId17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.jpeg"/><Relationship Id="rId1" Type="http://schemas.openxmlformats.org/officeDocument/2006/relationships/tags" Target="../tags/tag1.xml"/><Relationship Id="rId6" Type="http://schemas.openxmlformats.org/officeDocument/2006/relationships/slide" Target="slide3.xml"/><Relationship Id="rId11" Type="http://schemas.openxmlformats.org/officeDocument/2006/relationships/hyperlink" Target="http://www.imdb.com/rg/mediaindex/thumbnail/media/rm1503631360/nm0000054" TargetMode="External"/><Relationship Id="rId5" Type="http://schemas.openxmlformats.org/officeDocument/2006/relationships/slide" Target="slide2.xml"/><Relationship Id="rId15" Type="http://schemas.openxmlformats.org/officeDocument/2006/relationships/image" Target="../media/image6.jpeg"/><Relationship Id="rId10" Type="http://schemas.openxmlformats.org/officeDocument/2006/relationships/image" Target="../media/image3.jpeg"/><Relationship Id="rId4" Type="http://schemas.openxmlformats.org/officeDocument/2006/relationships/image" Target="../media/image1.jpeg"/><Relationship Id="rId9" Type="http://schemas.openxmlformats.org/officeDocument/2006/relationships/hyperlink" Target="http://www.imdb.com/rg/mediaindex/thumbnail/media/rm1416206336/nm0000069" TargetMode="External"/><Relationship Id="rId14" Type="http://schemas.openxmlformats.org/officeDocument/2006/relationships/hyperlink" Target="http://z.about.com/d/womenshistory/1/0/z/I/jackie_kennedy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notesSlide" Target="../notesSlides/notesSlide2.xml"/><Relationship Id="rId7" Type="http://schemas.openxmlformats.org/officeDocument/2006/relationships/hyperlink" Target="http://www.time.com/time/2003/jfk/photoessay/5.html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slide" Target="slide3.xml"/><Relationship Id="rId11" Type="http://schemas.openxmlformats.org/officeDocument/2006/relationships/image" Target="../media/image8.jpeg"/><Relationship Id="rId5" Type="http://schemas.openxmlformats.org/officeDocument/2006/relationships/slide" Target="slide1.xml"/><Relationship Id="rId10" Type="http://schemas.openxmlformats.org/officeDocument/2006/relationships/image" Target="../media/image10.jpeg"/><Relationship Id="rId4" Type="http://schemas.openxmlformats.org/officeDocument/2006/relationships/image" Target="../media/image1.jpeg"/><Relationship Id="rId9" Type="http://schemas.openxmlformats.org/officeDocument/2006/relationships/hyperlink" Target="http://www.time.com/time/2003/jfk/photoessay/2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me.com/time/2003/jfk/photoessay/2.html" TargetMode="External"/><Relationship Id="rId13" Type="http://schemas.openxmlformats.org/officeDocument/2006/relationships/hyperlink" Target="http://www.time.com/time/2003/jfk/photoessay/6.html" TargetMode="External"/><Relationship Id="rId18" Type="http://schemas.openxmlformats.org/officeDocument/2006/relationships/image" Target="../media/image16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jpeg"/><Relationship Id="rId12" Type="http://schemas.openxmlformats.org/officeDocument/2006/relationships/image" Target="../media/image11.jpeg"/><Relationship Id="rId17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4.jpeg"/><Relationship Id="rId20" Type="http://schemas.openxmlformats.org/officeDocument/2006/relationships/image" Target="../media/image8.jpeg"/><Relationship Id="rId1" Type="http://schemas.openxmlformats.org/officeDocument/2006/relationships/tags" Target="../tags/tag3.xml"/><Relationship Id="rId6" Type="http://schemas.openxmlformats.org/officeDocument/2006/relationships/hyperlink" Target="http://www.time.com/time/2003/jfk/photoessay/5.html" TargetMode="External"/><Relationship Id="rId11" Type="http://schemas.openxmlformats.org/officeDocument/2006/relationships/hyperlink" Target="http://www.time.com/time/2003/jfk/photoessay/3.html" TargetMode="External"/><Relationship Id="rId5" Type="http://schemas.openxmlformats.org/officeDocument/2006/relationships/slide" Target="slide2.xml"/><Relationship Id="rId15" Type="http://schemas.openxmlformats.org/officeDocument/2006/relationships/image" Target="../media/image13.jpeg"/><Relationship Id="rId10" Type="http://schemas.openxmlformats.org/officeDocument/2006/relationships/image" Target="../media/image1.jpeg"/><Relationship Id="rId19" Type="http://schemas.openxmlformats.org/officeDocument/2006/relationships/image" Target="../media/image17.jpeg"/><Relationship Id="rId4" Type="http://schemas.openxmlformats.org/officeDocument/2006/relationships/slide" Target="slide1.xml"/><Relationship Id="rId9" Type="http://schemas.openxmlformats.org/officeDocument/2006/relationships/image" Target="../media/image10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/>
              <a:t>John F. Kennedy</a:t>
            </a:r>
            <a:r>
              <a:rPr lang="en-US" sz="1000" smtClean="0"/>
              <a:t> is preparing to sign the Nuclear Test Ban Treaty</a:t>
            </a:r>
            <a:endParaRPr lang="en-US" sz="1400" smtClean="0"/>
          </a:p>
        </p:txBody>
      </p:sp>
      <p:pic>
        <p:nvPicPr>
          <p:cNvPr id="14341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533400"/>
            <a:ext cx="14335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434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1435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1435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435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5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4356" name="Text Box 2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4357" name="Text Box 2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4358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pic>
        <p:nvPicPr>
          <p:cNvPr id="14359" name="Picture 2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438400"/>
            <a:ext cx="41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60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4362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4363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14364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14365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4366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7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Brookline, Mass.</a:t>
            </a:r>
          </a:p>
        </p:txBody>
      </p:sp>
      <p:sp>
        <p:nvSpPr>
          <p:cNvPr id="14368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9" name="Text Box 36"/>
          <p:cNvSpPr txBox="1">
            <a:spLocks noChangeArrowheads="1"/>
          </p:cNvSpPr>
          <p:nvPr/>
        </p:nvSpPr>
        <p:spPr bwMode="auto">
          <a:xfrm>
            <a:off x="152400" y="49530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pic>
        <p:nvPicPr>
          <p:cNvPr id="14370" name="Picture 38" descr="File:37 Lyndon Johnson 3x4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53340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71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381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LBJ</a:t>
            </a:r>
          </a:p>
        </p:txBody>
      </p:sp>
      <p:pic>
        <p:nvPicPr>
          <p:cNvPr id="14372" name="Picture 41" descr="Frank Sinatra, portrait for Kings Go Forth, 1958.&#10;Vintage silver gelatin, 7x13.5, signed. $900&#10;Â© 1978 Bill Avery&#10;MPTV">
            <a:hlinkClick r:id="rId9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9600" y="5334000"/>
            <a:ext cx="5318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73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Frank</a:t>
            </a:r>
          </a:p>
        </p:txBody>
      </p:sp>
      <p:pic>
        <p:nvPicPr>
          <p:cNvPr id="14374" name="Picture 44" descr="c. 1953&#10;Photo by Frank Powolny">
            <a:hlinkClick r:id="rId11" tooltip="c. 1953&#10;Photo by Frank Powolny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219200" y="5334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75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Marilyn</a:t>
            </a:r>
          </a:p>
        </p:txBody>
      </p:sp>
      <p:pic>
        <p:nvPicPr>
          <p:cNvPr id="14376" name="Picture 49" descr="Robert F. Kennedy - Phot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6096000"/>
            <a:ext cx="3937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77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/>
              <a:t>Bobby</a:t>
            </a:r>
          </a:p>
        </p:txBody>
      </p:sp>
      <p:pic>
        <p:nvPicPr>
          <p:cNvPr id="14378" name="Picture 52" descr="A picture of First Lady Jacqueline Kennedy, wife of President John F. Kennedy">
            <a:hlinkClick r:id="rId14" tooltip="View Full-Size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85800" y="6096000"/>
            <a:ext cx="4238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79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Jackie</a:t>
            </a:r>
          </a:p>
        </p:txBody>
      </p:sp>
      <p:sp>
        <p:nvSpPr>
          <p:cNvPr id="14380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John F. Kennedy</a:t>
            </a:r>
            <a:r>
              <a:rPr lang="en-US" sz="900"/>
              <a:t> is preparing to sign the Nuclear Test Ban Treaty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>
                <a:solidFill>
                  <a:schemeClr val="bg2"/>
                </a:solidFill>
              </a:rPr>
              <a:t>October 7, 1963</a:t>
            </a:r>
          </a:p>
        </p:txBody>
      </p:sp>
      <p:sp>
        <p:nvSpPr>
          <p:cNvPr id="14381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4382" name="Picture 63" descr="Robert Frost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219200" y="6096000"/>
            <a:ext cx="4206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83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Robert</a:t>
            </a:r>
          </a:p>
        </p:txBody>
      </p:sp>
      <p:sp>
        <p:nvSpPr>
          <p:cNvPr id="14384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Bobby Kennedy</a:t>
            </a:r>
            <a:r>
              <a:rPr lang="en-US" sz="1200"/>
              <a:t> </a:t>
            </a:r>
            <a:r>
              <a:rPr lang="en-US" sz="900"/>
              <a:t>Have you finalized your plans for the Texas trip?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>
                <a:solidFill>
                  <a:schemeClr val="bg2"/>
                </a:solidFill>
              </a:rPr>
              <a:t>October 1, 1963</a:t>
            </a:r>
          </a:p>
        </p:txBody>
      </p:sp>
      <p:pic>
        <p:nvPicPr>
          <p:cNvPr id="14385" name="Picture 6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3810000"/>
            <a:ext cx="41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6" name="Picture 69" descr="Robert F. Kennedy - Phot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33600" y="3124200"/>
            <a:ext cx="3937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87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John F. Kennedy</a:t>
            </a:r>
            <a:r>
              <a:rPr lang="en-US" sz="900"/>
              <a:t> I can’t believe I had to actually send the National Guard to Alabama just so some kids could go to college!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>
                <a:solidFill>
                  <a:schemeClr val="bg2"/>
                </a:solidFill>
              </a:rPr>
              <a:t>June 11, 1963</a:t>
            </a:r>
          </a:p>
        </p:txBody>
      </p:sp>
      <p:pic>
        <p:nvPicPr>
          <p:cNvPr id="14388" name="Picture 7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4495800"/>
            <a:ext cx="41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89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John F. Kennedy</a:t>
            </a:r>
            <a:r>
              <a:rPr lang="en-US" sz="900"/>
              <a:t> is so glad we avoided war with the Russians!  That Crisis in Cuba had my blood boiling!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>
                <a:solidFill>
                  <a:schemeClr val="bg2"/>
                </a:solidFill>
              </a:rPr>
              <a:t>October 28, 1962</a:t>
            </a:r>
          </a:p>
        </p:txBody>
      </p:sp>
      <p:pic>
        <p:nvPicPr>
          <p:cNvPr id="14390" name="Picture 74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5181600"/>
            <a:ext cx="41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91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John F. Kennedy</a:t>
            </a:r>
            <a:r>
              <a:rPr lang="en-US" sz="900"/>
              <a:t> hopes everyone realizes how serious I am about putting a man on the moon!!!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>
                <a:solidFill>
                  <a:schemeClr val="bg2"/>
                </a:solidFill>
              </a:rPr>
              <a:t>September 9, 1962</a:t>
            </a:r>
          </a:p>
        </p:txBody>
      </p:sp>
      <p:pic>
        <p:nvPicPr>
          <p:cNvPr id="14392" name="Picture 7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5791200"/>
            <a:ext cx="41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93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>
                <a:solidFill>
                  <a:srgbClr val="3333CC"/>
                </a:solidFill>
              </a:rPr>
              <a:t>John F. Kennedy</a:t>
            </a:r>
            <a:r>
              <a:rPr lang="en-US" sz="900"/>
              <a:t> wishes the Bay of Pigs invasion had gone better!  I think Castro is going to be a major thorn in the side of the U.S.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>
                <a:solidFill>
                  <a:schemeClr val="bg2"/>
                </a:solidFill>
              </a:rPr>
              <a:t>April 17, 1961</a:t>
            </a:r>
          </a:p>
        </p:txBody>
      </p:sp>
      <p:grpSp>
        <p:nvGrpSpPr>
          <p:cNvPr id="14397" name="Group 61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434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4394" name="Picture 58" descr="fb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4396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/>
              <a:t>John F. Kennedy</a:t>
            </a:r>
            <a:r>
              <a:rPr lang="en-US" sz="1000" smtClean="0"/>
              <a:t> is preparing to sign the Nuclear Test Ban Treaty</a:t>
            </a:r>
            <a:endParaRPr lang="en-US" sz="1400" smtClean="0"/>
          </a:p>
        </p:txBody>
      </p:sp>
      <p:pic>
        <p:nvPicPr>
          <p:cNvPr id="16391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533400"/>
            <a:ext cx="14319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Rectangle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6393" name="Rectangle 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Text Box 2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6407" name="Text Box 23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Brookline, Mass.</a:t>
            </a:r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Networks:</a:t>
            </a:r>
            <a:r>
              <a:rPr lang="en-US" sz="800"/>
              <a:t>         	          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Sex:</a:t>
            </a:r>
            <a:r>
              <a:rPr lang="en-US" sz="80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  <a:r>
              <a:rPr lang="en-US" sz="800"/>
              <a:t>           	          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  <a:r>
              <a:rPr lang="en-US" sz="800"/>
              <a:t>       	          Brookline, Massachusetts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Relationship Status:</a:t>
            </a:r>
            <a:r>
              <a:rPr lang="en-US" sz="800"/>
              <a:t>          Married to </a:t>
            </a:r>
            <a:r>
              <a:rPr lang="en-US" sz="800">
                <a:solidFill>
                  <a:schemeClr val="accent2"/>
                </a:solidFill>
              </a:rPr>
              <a:t>Jacqueline Kennedy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 Views:</a:t>
            </a:r>
            <a:r>
              <a:rPr lang="en-US" sz="800"/>
              <a:t>	          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Religious Views:</a:t>
            </a:r>
            <a:r>
              <a:rPr lang="en-US" sz="800"/>
              <a:t>                Catholic</a:t>
            </a:r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1828800" y="3200400"/>
            <a:ext cx="6096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Activities:</a:t>
            </a:r>
            <a:r>
              <a:rPr lang="en-US" sz="800"/>
              <a:t>         	          Commanding the Army, making peace with the Soviet Union,     	          promoting civil rights, 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Interests:</a:t>
            </a:r>
            <a:r>
              <a:rPr lang="en-US" sz="800"/>
              <a:t>                           Sailing, Football, Summers in Hyannis, Space Exploration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Music:</a:t>
            </a:r>
            <a:r>
              <a:rPr lang="en-US" sz="800"/>
              <a:t>                  Frank Sinatra, Dean Martin, Sammy Davis, Jr.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Movies:</a:t>
            </a:r>
            <a:r>
              <a:rPr lang="en-US" sz="800"/>
              <a:t>                Some Like it Hot, Gentleman Prefer Blondes, Ocean’s Eleven, Guys  	          and Dolls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TV Shows:	          </a:t>
            </a:r>
            <a:r>
              <a:rPr lang="en-US" sz="800"/>
              <a:t>The Ed Sullivan Show, The Frank Sinatra Show, To Tell the Truth</a:t>
            </a:r>
            <a:endParaRPr lang="en-US" sz="80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Books:</a:t>
            </a:r>
            <a:r>
              <a:rPr lang="en-US" sz="800"/>
              <a:t>	          The Road Not Taken, From Russia With Love, Marlborough, Decline 	           and Fall of the Roman Empire</a:t>
            </a:r>
          </a:p>
        </p:txBody>
      </p:sp>
      <p:pic>
        <p:nvPicPr>
          <p:cNvPr id="16420" name="Picture 36" descr="4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1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last Tuesday</a:t>
            </a:r>
          </a:p>
        </p:txBody>
      </p: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pic>
        <p:nvPicPr>
          <p:cNvPr id="16423" name="Picture 39" descr="1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2400" y="60198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White House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two months ago</a:t>
            </a:r>
          </a:p>
        </p:txBody>
      </p:sp>
      <p:sp>
        <p:nvSpPr>
          <p:cNvPr id="16425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Address:	         </a:t>
            </a:r>
            <a:r>
              <a:rPr lang="en-US" sz="800"/>
              <a:t>1600 Pennsylvania Avenue NW, Washington, DC 20500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Phone Number:	</a:t>
            </a:r>
            <a:r>
              <a:rPr lang="en-US" sz="800"/>
              <a:t>         (202) 456-1111</a:t>
            </a:r>
          </a:p>
        </p:txBody>
      </p:sp>
      <p:grpSp>
        <p:nvGrpSpPr>
          <p:cNvPr id="16428" name="Group 4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642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6430" name="Picture 46" descr="fb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643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8445" name="Text Box 1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8446" name="Text Box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8448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8449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50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8451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Photos of JFK</a:t>
            </a:r>
            <a:r>
              <a:rPr lang="en-US" sz="1000"/>
              <a:t> </a:t>
            </a:r>
            <a:r>
              <a:rPr lang="en-US" sz="800"/>
              <a:t> 7 Photos</a:t>
            </a:r>
            <a:endParaRPr lang="en-US" sz="1000"/>
          </a:p>
        </p:txBody>
      </p:sp>
      <p:sp>
        <p:nvSpPr>
          <p:cNvPr id="18452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JFK’s Albums</a:t>
            </a:r>
            <a:r>
              <a:rPr lang="en-US" sz="1000"/>
              <a:t> </a:t>
            </a:r>
            <a:r>
              <a:rPr lang="en-US" sz="800"/>
              <a:t> 2 Photo Alums </a:t>
            </a:r>
            <a:endParaRPr lang="en-US" sz="1000"/>
          </a:p>
        </p:txBody>
      </p:sp>
      <p:sp>
        <p:nvSpPr>
          <p:cNvPr id="184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Family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184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White House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5 photos</a:t>
            </a:r>
            <a:endParaRPr lang="en-US" sz="800"/>
          </a:p>
        </p:txBody>
      </p:sp>
      <p:sp>
        <p:nvSpPr>
          <p:cNvPr id="184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pic>
        <p:nvPicPr>
          <p:cNvPr id="18456" name="Picture 36" descr="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200" y="5105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7" name="Picture 37" descr="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33600" y="5105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8" name="Picture 3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17925" y="5105400"/>
            <a:ext cx="895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59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/>
              <a:t>John F. Kennedy</a:t>
            </a:r>
            <a:r>
              <a:rPr lang="en-US" sz="1000"/>
              <a:t> is preparing to sign the Nuclear Test Ban Treaty</a:t>
            </a:r>
            <a:endParaRPr lang="en-US" sz="1400"/>
          </a:p>
        </p:txBody>
      </p:sp>
      <p:pic>
        <p:nvPicPr>
          <p:cNvPr id="18460" name="Picture 4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2400" y="533400"/>
            <a:ext cx="59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1" name="Picture 43" descr="2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38200" y="1905000"/>
            <a:ext cx="11398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2" name="Picture 45" descr="5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09800" y="1905000"/>
            <a:ext cx="11398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3" name="Picture 47" descr="oaththp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05200" y="1905000"/>
            <a:ext cx="13716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4" name="Picture 49" descr="celebthp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029200" y="1905000"/>
            <a:ext cx="1524000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5" name="Picture 51" descr="JohnFKennedy_FrankSinatra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38200" y="3200400"/>
            <a:ext cx="10398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6" name="Picture 53" descr="grmykthp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133600" y="3197225"/>
            <a:ext cx="12954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7" name="Picture 55" descr="glennthp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581400" y="3200400"/>
            <a:ext cx="12065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68" name="Group 36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846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8470" name="Picture 38" descr="fb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847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370</Words>
  <Application>Microsoft Office PowerPoint</Application>
  <PresentationFormat>On-screen Show (4:3)</PresentationFormat>
  <Paragraphs>118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ＭＳ Ｐゴシック</vt:lpstr>
      <vt:lpstr>Default Design</vt:lpstr>
      <vt:lpstr>Slide 1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 </cp:lastModifiedBy>
  <cp:revision>21</cp:revision>
  <dcterms:created xsi:type="dcterms:W3CDTF">2009-03-30T18:09:43Z</dcterms:created>
  <dcterms:modified xsi:type="dcterms:W3CDTF">2012-09-24T12:29:53Z</dcterms:modified>
</cp:coreProperties>
</file>